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2"/>
  </p:handoutMasterIdLst>
  <p:sldIdLst>
    <p:sldId id="256" r:id="rId2"/>
    <p:sldId id="272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73" r:id="rId11"/>
    <p:sldId id="274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1" r:id="rId20"/>
    <p:sldId id="275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79A30-EA6A-421C-8F29-B23C5380C35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6DA7-0967-4877-8205-1C393805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07E28D-0FB1-458E-90E8-359F18DE50CF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865360-115A-40E3-9807-FDE42579DD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419599"/>
          </a:xfrm>
        </p:spPr>
        <p:txBody>
          <a:bodyPr/>
          <a:lstStyle/>
          <a:p>
            <a:r>
              <a:rPr lang="en-US" dirty="0" smtClean="0"/>
              <a:t>D </a:t>
            </a:r>
            <a:r>
              <a:rPr lang="en-US" dirty="0" smtClean="0"/>
              <a:t>Reporting</a:t>
            </a:r>
            <a:br>
              <a:rPr lang="en-US" dirty="0" smtClean="0"/>
            </a:br>
            <a:r>
              <a:rPr lang="en-US" dirty="0" smtClean="0"/>
              <a:t>FY22 for FY21 Grads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8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Data from the FFE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cannot save the file as it comes out, it will be in your downloads so you can pick it up from there.  If you want to save it to a folder on your desktop or on your computer you can do the following </a:t>
            </a:r>
          </a:p>
          <a:p>
            <a:r>
              <a:rPr lang="en-US" dirty="0" smtClean="0"/>
              <a:t>Open explorer </a:t>
            </a:r>
          </a:p>
          <a:p>
            <a:endParaRPr lang="en-US" dirty="0"/>
          </a:p>
          <a:p>
            <a:r>
              <a:rPr lang="en-US" dirty="0" smtClean="0"/>
              <a:t>Click View </a:t>
            </a:r>
          </a:p>
          <a:p>
            <a:r>
              <a:rPr lang="en-US" dirty="0" smtClean="0"/>
              <a:t>You will see checkbox next to File Name extensions.  Check that box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0231"/>
            <a:ext cx="66675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038600"/>
            <a:ext cx="26289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4861719"/>
            <a:ext cx="6848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5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Then if you file saves as a .txt or a .csv file you will be able to rename the file to a .</a:t>
            </a:r>
            <a:r>
              <a:rPr lang="en-US" dirty="0" err="1" smtClean="0"/>
              <a:t>seq</a:t>
            </a:r>
            <a:r>
              <a:rPr lang="en-US" dirty="0" smtClean="0"/>
              <a:t> file.  You can name the file whatever you would like.</a:t>
            </a:r>
          </a:p>
          <a:p>
            <a:endParaRPr lang="en-US" dirty="0" smtClean="0"/>
          </a:p>
          <a:p>
            <a:r>
              <a:rPr lang="en-US" dirty="0" smtClean="0"/>
              <a:t>Find the file</a:t>
            </a:r>
          </a:p>
          <a:p>
            <a:r>
              <a:rPr lang="en-US" dirty="0" smtClean="0"/>
              <a:t>Right Click on the file name choose rename</a:t>
            </a:r>
          </a:p>
          <a:p>
            <a:r>
              <a:rPr lang="en-US" dirty="0" smtClean="0"/>
              <a:t>It will highlight the name.  Change the .csv to .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It will give you this warning, click yes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file will load into the Data Collector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667000"/>
            <a:ext cx="5715000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191000"/>
            <a:ext cx="4124325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6000750"/>
            <a:ext cx="14763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Loading the file into the Data Collector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860" t="20298" r="31249" b="3633"/>
          <a:stretch/>
        </p:blipFill>
        <p:spPr bwMode="auto">
          <a:xfrm>
            <a:off x="228600" y="1600200"/>
            <a:ext cx="4711089" cy="4724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198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into the Data Collector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8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Loading the file into the Data Collector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t="19231" r="18910" b="5342"/>
          <a:stretch/>
        </p:blipFill>
        <p:spPr bwMode="auto">
          <a:xfrm>
            <a:off x="508771" y="1524000"/>
            <a:ext cx="4977629" cy="37338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82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Data Sources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0200" y="2013466"/>
            <a:ext cx="685800" cy="52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4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Loading the file into the Data Collector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9657" r="21955" b="15385"/>
          <a:stretch/>
        </p:blipFill>
        <p:spPr bwMode="auto">
          <a:xfrm>
            <a:off x="408442" y="1463675"/>
            <a:ext cx="5763758" cy="379412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1828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Other Data Sources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400" y="19812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3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Loading the file into the Data Collector 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 rotWithShape="1">
          <a:blip r:embed="rId2"/>
          <a:srcRect t="18375" r="21955" b="11539"/>
          <a:stretch/>
        </p:blipFill>
        <p:spPr bwMode="auto">
          <a:xfrm>
            <a:off x="228600" y="1524000"/>
            <a:ext cx="6096000" cy="44195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86600" y="198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Manage for 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638800" y="2209800"/>
            <a:ext cx="160020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53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Loading the file into the Data Collector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8376" r="21314" b="23718"/>
          <a:stretch/>
        </p:blipFill>
        <p:spPr bwMode="auto">
          <a:xfrm>
            <a:off x="533400" y="1676400"/>
            <a:ext cx="5438775" cy="454204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243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Upload file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90600" y="2664976"/>
            <a:ext cx="5181600" cy="2025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7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Loading the file into the Data Collector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28205" r="42628" b="4059"/>
          <a:stretch/>
        </p:blipFill>
        <p:spPr bwMode="auto">
          <a:xfrm>
            <a:off x="152400" y="1466850"/>
            <a:ext cx="5335385" cy="4724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1658179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Browse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the file you saved from the FFE  double click the file or click open at the bottom of the box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upload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48200" y="1943100"/>
            <a:ext cx="1371601" cy="148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05000" y="3200400"/>
            <a:ext cx="4091941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14400" y="3886200"/>
            <a:ext cx="51054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04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the Collection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9017" r="30128" b="24573"/>
          <a:stretch/>
        </p:blipFill>
        <p:spPr bwMode="auto">
          <a:xfrm>
            <a:off x="359131" y="1504716"/>
            <a:ext cx="4898670" cy="405788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160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Collection Requests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95400" y="1828800"/>
            <a:ext cx="4495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5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collection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90800"/>
            <a:ext cx="5266138" cy="320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16002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D for the March Data </a:t>
            </a:r>
          </a:p>
          <a:p>
            <a:endParaRPr lang="en-US" dirty="0"/>
          </a:p>
          <a:p>
            <a:r>
              <a:rPr lang="en-US" dirty="0" smtClean="0"/>
              <a:t>Then click on start Data Collection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52600" y="2133600"/>
            <a:ext cx="4953000" cy="2514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38400" y="2895600"/>
            <a:ext cx="42672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7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Reporting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ODE sends 2 files to the Data collector under level 2 Reports in the March D manifest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top file is an Excel file that you can look at to see your concentrators</a:t>
            </a:r>
          </a:p>
          <a:p>
            <a:pPr marL="0" indent="0">
              <a:buNone/>
            </a:pPr>
            <a:r>
              <a:rPr lang="en-US" dirty="0" smtClean="0"/>
              <a:t>The second file is the file that MVECA loads into the FFE.</a:t>
            </a:r>
          </a:p>
          <a:p>
            <a:pPr marL="0" indent="0">
              <a:buNone/>
            </a:pPr>
            <a:r>
              <a:rPr lang="en-US" dirty="0" smtClean="0"/>
              <a:t>You cannot delete or add any students to that file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2409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1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collection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 run the collection and click on preview prepared data you will see this.  Make sure that the highlighted report says 0.  It can be confusing sometimes when </a:t>
            </a:r>
            <a:r>
              <a:rPr lang="en-US" dirty="0" smtClean="0"/>
              <a:t>you look at it</a:t>
            </a:r>
            <a:r>
              <a:rPr lang="en-US" dirty="0" smtClean="0"/>
              <a:t>.  If you just look at the top line it will list all the students in the file but does not take into consideration if they are all there with follow-up data.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Please let me know if you have any questions.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38600"/>
            <a:ext cx="82772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Data for 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Log into the FFE –Access the FFE from MVECA’s home page under the EMIS tab.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Chose CTE Workforce Development Follow-Up (GV)</a:t>
            </a:r>
          </a:p>
          <a:p>
            <a:pPr marL="0" indent="0">
              <a:buNone/>
            </a:pPr>
            <a:endParaRPr lang="en-US" dirty="0" smtClean="0">
              <a:latin typeface="Palatino Linotype" panose="02040502050505030304" pitchFamily="18" charset="0"/>
            </a:endParaRPr>
          </a:p>
          <a:p>
            <a:endParaRPr lang="en-US" dirty="0" smtClean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607" y="1828799"/>
            <a:ext cx="3563193" cy="46219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4876800"/>
            <a:ext cx="23622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1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Data for 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286000" cy="175260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Click on the ID number to open the record 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52600"/>
            <a:ext cx="4462463" cy="41018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86000" y="2438400"/>
            <a:ext cx="20574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2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Data for 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30479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Click Edit and enter your data.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Once you have completed entering data on each record  you will click update 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When all students have been  updated you will export your data out so you can add it to the Data Collector.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61" y="1607713"/>
            <a:ext cx="4638675" cy="2924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514600" y="213360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029200"/>
            <a:ext cx="3276600" cy="552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362200" y="2630913"/>
            <a:ext cx="2514600" cy="2434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9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Exporting Data from the FFE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9444" r="60256" b="6410"/>
          <a:stretch/>
        </p:blipFill>
        <p:spPr bwMode="auto">
          <a:xfrm>
            <a:off x="457200" y="1524000"/>
            <a:ext cx="3376519" cy="4724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1981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Click on Export data from the Home Page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71600" y="2438400"/>
            <a:ext cx="3352800" cy="189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0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Exporting Data from the FFE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74498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Fiscal Year is </a:t>
            </a:r>
            <a:r>
              <a:rPr lang="en-US" dirty="0" smtClean="0"/>
              <a:t>2022</a:t>
            </a:r>
          </a:p>
          <a:p>
            <a:endParaRPr lang="en-US" dirty="0" smtClean="0"/>
          </a:p>
          <a:p>
            <a:r>
              <a:rPr lang="en-US" dirty="0" smtClean="0"/>
              <a:t>Click the arrow and choose</a:t>
            </a:r>
          </a:p>
          <a:p>
            <a:r>
              <a:rPr lang="en-US" dirty="0" smtClean="0"/>
              <a:t>D- March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will default to GV being checked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7" y="1066800"/>
            <a:ext cx="3471962" cy="56735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849910" y="1211580"/>
            <a:ext cx="3255490" cy="693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438400" y="1447800"/>
            <a:ext cx="2514600" cy="1371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209800" y="4343400"/>
            <a:ext cx="28194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7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Exporting Data from the FFE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4744" t="18375" r="31410" b="8120"/>
          <a:stretch/>
        </p:blipFill>
        <p:spPr bwMode="auto">
          <a:xfrm>
            <a:off x="2590800" y="1447800"/>
            <a:ext cx="4614471" cy="4724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1400" y="155180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Click Save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19800" y="2362200"/>
            <a:ext cx="1828800" cy="989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" y="190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Export File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2089666"/>
            <a:ext cx="1066800" cy="3853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9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Exporting Data from the FFE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4584" t="19017" r="20994"/>
          <a:stretch/>
        </p:blipFill>
        <p:spPr bwMode="auto">
          <a:xfrm>
            <a:off x="152400" y="1371600"/>
            <a:ext cx="5011015" cy="4724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16764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where you want the file saved </a:t>
            </a:r>
          </a:p>
          <a:p>
            <a:r>
              <a:rPr lang="en-US" dirty="0"/>
              <a:t> </a:t>
            </a:r>
            <a:r>
              <a:rPr lang="en-US" dirty="0" smtClean="0"/>
              <a:t>   Can be desktop or a folder on</a:t>
            </a:r>
          </a:p>
          <a:p>
            <a:r>
              <a:rPr lang="en-US" dirty="0"/>
              <a:t> </a:t>
            </a:r>
            <a:r>
              <a:rPr lang="en-US" dirty="0" smtClean="0"/>
              <a:t>    your computer</a:t>
            </a:r>
          </a:p>
          <a:p>
            <a:endParaRPr lang="en-US" dirty="0"/>
          </a:p>
          <a:p>
            <a:r>
              <a:rPr lang="en-US" dirty="0" smtClean="0"/>
              <a:t>Name the file (your choice)</a:t>
            </a:r>
          </a:p>
          <a:p>
            <a:endParaRPr lang="en-US" dirty="0"/>
          </a:p>
          <a:p>
            <a:r>
              <a:rPr lang="en-US" dirty="0" smtClean="0"/>
              <a:t>Leave it as a .</a:t>
            </a:r>
            <a:r>
              <a:rPr lang="en-US" dirty="0" err="1" smtClean="0"/>
              <a:t>seq</a:t>
            </a:r>
            <a:r>
              <a:rPr lang="en-US" dirty="0" smtClean="0"/>
              <a:t> file</a:t>
            </a:r>
          </a:p>
          <a:p>
            <a:endParaRPr lang="en-US" dirty="0"/>
          </a:p>
          <a:p>
            <a:r>
              <a:rPr lang="en-US" dirty="0" smtClean="0"/>
              <a:t>Save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43200" y="19050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48000" y="3276600"/>
            <a:ext cx="2514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33800" y="38100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76800" y="43434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4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584</TotalTime>
  <Words>587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Garamond</vt:lpstr>
      <vt:lpstr>Palatino Linotype</vt:lpstr>
      <vt:lpstr>Executive</vt:lpstr>
      <vt:lpstr>D Reporting FY22 for FY21 Grads</vt:lpstr>
      <vt:lpstr>D Reporting </vt:lpstr>
      <vt:lpstr>Entering Data for D Reporting</vt:lpstr>
      <vt:lpstr>Entering Data for D Reporting</vt:lpstr>
      <vt:lpstr>Entering Data for D Reporting</vt:lpstr>
      <vt:lpstr>Exporting Data from the FFE</vt:lpstr>
      <vt:lpstr>Exporting Data from the FFE</vt:lpstr>
      <vt:lpstr>Exporting Data from the FFE</vt:lpstr>
      <vt:lpstr>Exporting Data from the FFE</vt:lpstr>
      <vt:lpstr>Exporting Data from the FFE</vt:lpstr>
      <vt:lpstr>PowerPoint Presentation</vt:lpstr>
      <vt:lpstr>Loading the file into the Data Collector </vt:lpstr>
      <vt:lpstr>Loading the file into the Data Collector </vt:lpstr>
      <vt:lpstr>Loading the file into the Data Collector </vt:lpstr>
      <vt:lpstr>Loading the file into the Data Collector </vt:lpstr>
      <vt:lpstr>Loading the file into the Data Collector </vt:lpstr>
      <vt:lpstr>Loading the file into the Data Collector </vt:lpstr>
      <vt:lpstr>Running the Collection</vt:lpstr>
      <vt:lpstr>Running the collection </vt:lpstr>
      <vt:lpstr>Running the collection </vt:lpstr>
    </vt:vector>
  </TitlesOfParts>
  <Company>mveca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Reportng 2012</dc:title>
  <dc:creator>Karen Wilson</dc:creator>
  <cp:lastModifiedBy>Karen Wilson</cp:lastModifiedBy>
  <cp:revision>31</cp:revision>
  <cp:lastPrinted>2012-08-03T13:49:19Z</cp:lastPrinted>
  <dcterms:created xsi:type="dcterms:W3CDTF">2012-08-02T19:32:21Z</dcterms:created>
  <dcterms:modified xsi:type="dcterms:W3CDTF">2022-02-03T16:31:26Z</dcterms:modified>
</cp:coreProperties>
</file>