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Ubuntu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Varela Round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Ubuntu-italic.fntdata"/><Relationship Id="rId10" Type="http://schemas.openxmlformats.org/officeDocument/2006/relationships/font" Target="fonts/Ubuntu-bold.fntdata"/><Relationship Id="rId13" Type="http://schemas.openxmlformats.org/officeDocument/2006/relationships/font" Target="fonts/Oxygen-regular.fntdata"/><Relationship Id="rId12" Type="http://schemas.openxmlformats.org/officeDocument/2006/relationships/font" Target="fonts/Ubuntu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Ubuntu-regular.fntdata"/><Relationship Id="rId15" Type="http://schemas.openxmlformats.org/officeDocument/2006/relationships/font" Target="fonts/VarelaRound-regular.fntdata"/><Relationship Id="rId14" Type="http://schemas.openxmlformats.org/officeDocument/2006/relationships/font" Target="fonts/Oxygen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9192a2776f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9192a2776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9192a2776f_0_20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9192a2776f_0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9192a2776f_0_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9192a2776f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4294967295" type="body"/>
          </p:nvPr>
        </p:nvSpPr>
        <p:spPr>
          <a:xfrm>
            <a:off x="9602500" y="1013200"/>
            <a:ext cx="5815200" cy="331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Food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Color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Adjective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Number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Activity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Noun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Symbol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Activity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55" name="Google Shape;55;p13"/>
          <p:cNvSpPr txBox="1"/>
          <p:nvPr>
            <p:ph idx="4294967295" type="title"/>
          </p:nvPr>
        </p:nvSpPr>
        <p:spPr>
          <a:xfrm>
            <a:off x="1636100" y="312375"/>
            <a:ext cx="46569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3600"/>
              <a:buFont typeface="Helvetica Neue"/>
              <a:buNone/>
            </a:pPr>
            <a:r>
              <a:rPr b="1" lang="en" sz="3600">
                <a:solidFill>
                  <a:srgbClr val="1F497D"/>
                </a:solidFill>
                <a:latin typeface="Ubuntu"/>
                <a:ea typeface="Ubuntu"/>
                <a:cs typeface="Ubuntu"/>
                <a:sym typeface="Ubuntu"/>
              </a:rPr>
              <a:t>Mad Lib Time!</a:t>
            </a:r>
            <a:endParaRPr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103700" y="1443300"/>
            <a:ext cx="1252200" cy="1262100"/>
          </a:xfrm>
          <a:prstGeom prst="rect">
            <a:avLst/>
          </a:prstGeom>
          <a:solidFill>
            <a:srgbClr val="ED4A00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Food: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621550" y="1443300"/>
            <a:ext cx="1252200" cy="1262100"/>
          </a:xfrm>
          <a:prstGeom prst="rect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Color: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4139400" y="1443300"/>
            <a:ext cx="1252200" cy="1262100"/>
          </a:xfrm>
          <a:prstGeom prst="rect">
            <a:avLst/>
          </a:prstGeom>
          <a:solidFill>
            <a:srgbClr val="00D1C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Adjective: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657250" y="1443300"/>
            <a:ext cx="1252200" cy="1262100"/>
          </a:xfrm>
          <a:prstGeom prst="rect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Number: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089975" y="2975325"/>
            <a:ext cx="1252200" cy="1262100"/>
          </a:xfrm>
          <a:prstGeom prst="rect">
            <a:avLst/>
          </a:prstGeom>
          <a:solidFill>
            <a:srgbClr val="0563C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Activity: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607825" y="2975325"/>
            <a:ext cx="1252200" cy="1262100"/>
          </a:xfrm>
          <a:prstGeom prst="rect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Noun: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4125675" y="2975325"/>
            <a:ext cx="1252200" cy="1262100"/>
          </a:xfrm>
          <a:prstGeom prst="rect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Symbol: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5643525" y="2975325"/>
            <a:ext cx="1252200" cy="1262100"/>
          </a:xfrm>
          <a:prstGeom prst="rect">
            <a:avLst/>
          </a:prstGeom>
          <a:solidFill>
            <a:srgbClr val="A1BE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Activity: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idx="4294967295" type="body"/>
          </p:nvPr>
        </p:nvSpPr>
        <p:spPr>
          <a:xfrm>
            <a:off x="9602500" y="1013200"/>
            <a:ext cx="5815200" cy="331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Food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Color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Adjective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Number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Activity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Noun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Symbol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Activity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69" name="Google Shape;69;p14"/>
          <p:cNvSpPr txBox="1"/>
          <p:nvPr>
            <p:ph idx="4294967295" type="title"/>
          </p:nvPr>
        </p:nvSpPr>
        <p:spPr>
          <a:xfrm>
            <a:off x="1636100" y="312375"/>
            <a:ext cx="46569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3600"/>
              <a:buFont typeface="Helvetica Neue"/>
              <a:buNone/>
            </a:pPr>
            <a:r>
              <a:rPr b="1" lang="en" sz="3600">
                <a:solidFill>
                  <a:srgbClr val="1F497D"/>
                </a:solidFill>
                <a:latin typeface="Ubuntu"/>
                <a:ea typeface="Ubuntu"/>
                <a:cs typeface="Ubuntu"/>
                <a:sym typeface="Ubuntu"/>
              </a:rPr>
              <a:t>Mad Lib Time!</a:t>
            </a:r>
            <a:endParaRPr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1103700" y="1443300"/>
            <a:ext cx="1252200" cy="1262100"/>
          </a:xfrm>
          <a:prstGeom prst="rect">
            <a:avLst/>
          </a:prstGeom>
          <a:solidFill>
            <a:srgbClr val="ED4A00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Food: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Honeybuns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2621550" y="1443300"/>
            <a:ext cx="1252200" cy="1262100"/>
          </a:xfrm>
          <a:prstGeom prst="rect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Color: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Red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4139400" y="1443300"/>
            <a:ext cx="1252200" cy="1262100"/>
          </a:xfrm>
          <a:prstGeom prst="rect">
            <a:avLst/>
          </a:prstGeom>
          <a:solidFill>
            <a:srgbClr val="00D1C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Adjective: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Cool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5657250" y="1443300"/>
            <a:ext cx="1252200" cy="1262100"/>
          </a:xfrm>
          <a:prstGeom prst="rect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Number: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21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1089975" y="2975325"/>
            <a:ext cx="1252200" cy="1262100"/>
          </a:xfrm>
          <a:prstGeom prst="rect">
            <a:avLst/>
          </a:prstGeom>
          <a:solidFill>
            <a:srgbClr val="0563C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Activity: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baseball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2607825" y="2975325"/>
            <a:ext cx="1252200" cy="1262100"/>
          </a:xfrm>
          <a:prstGeom prst="rect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Noun: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football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4125675" y="2975325"/>
            <a:ext cx="1252200" cy="1262100"/>
          </a:xfrm>
          <a:prstGeom prst="rect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Symbol: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#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5643525" y="2975325"/>
            <a:ext cx="1252200" cy="1262100"/>
          </a:xfrm>
          <a:prstGeom prst="rect">
            <a:avLst/>
          </a:prstGeom>
          <a:solidFill>
            <a:srgbClr val="A1BE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Activity: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reading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/>
          <p:nvPr>
            <p:ph idx="4294967295" type="body"/>
          </p:nvPr>
        </p:nvSpPr>
        <p:spPr>
          <a:xfrm>
            <a:off x="9602500" y="1013200"/>
            <a:ext cx="5815200" cy="331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Food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Color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Adjective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Number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Activity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Noun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Symbol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Activity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83" name="Google Shape;83;p15"/>
          <p:cNvSpPr txBox="1"/>
          <p:nvPr>
            <p:ph idx="4294967295" type="title"/>
          </p:nvPr>
        </p:nvSpPr>
        <p:spPr>
          <a:xfrm>
            <a:off x="1636100" y="312375"/>
            <a:ext cx="46569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3600"/>
              <a:buFont typeface="Helvetica Neue"/>
              <a:buNone/>
            </a:pPr>
            <a:r>
              <a:rPr b="1" lang="en" sz="3600">
                <a:solidFill>
                  <a:srgbClr val="1F497D"/>
                </a:solidFill>
                <a:latin typeface="Ubuntu"/>
                <a:ea typeface="Ubuntu"/>
                <a:cs typeface="Ubuntu"/>
                <a:sym typeface="Ubuntu"/>
              </a:rPr>
              <a:t>Mad Lib Time!</a:t>
            </a:r>
            <a:endParaRPr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4" name="Google Shape;84;p15"/>
          <p:cNvSpPr txBox="1"/>
          <p:nvPr/>
        </p:nvSpPr>
        <p:spPr>
          <a:xfrm>
            <a:off x="140200" y="1392575"/>
            <a:ext cx="2337300" cy="1262100"/>
          </a:xfrm>
          <a:prstGeom prst="rect">
            <a:avLst/>
          </a:prstGeom>
          <a:solidFill>
            <a:srgbClr val="ED4A00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cool#red#21Honeybuns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5" name="Google Shape;85;p15"/>
          <p:cNvSpPr txBox="1"/>
          <p:nvPr/>
        </p:nvSpPr>
        <p:spPr>
          <a:xfrm>
            <a:off x="2621550" y="1443300"/>
            <a:ext cx="1252200" cy="1262100"/>
          </a:xfrm>
          <a:prstGeom prst="rect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Color: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Red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4139400" y="1443300"/>
            <a:ext cx="1252200" cy="1262100"/>
          </a:xfrm>
          <a:prstGeom prst="rect">
            <a:avLst/>
          </a:prstGeom>
          <a:solidFill>
            <a:srgbClr val="00D1C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Adjective: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Cool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5657250" y="1443300"/>
            <a:ext cx="1252200" cy="1262100"/>
          </a:xfrm>
          <a:prstGeom prst="rect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Number: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21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8" name="Google Shape;88;p15"/>
          <p:cNvSpPr txBox="1"/>
          <p:nvPr/>
        </p:nvSpPr>
        <p:spPr>
          <a:xfrm>
            <a:off x="1089975" y="2975325"/>
            <a:ext cx="1252200" cy="1262100"/>
          </a:xfrm>
          <a:prstGeom prst="rect">
            <a:avLst/>
          </a:prstGeom>
          <a:solidFill>
            <a:srgbClr val="0563C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Activity: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baseball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9" name="Google Shape;89;p15"/>
          <p:cNvSpPr txBox="1"/>
          <p:nvPr/>
        </p:nvSpPr>
        <p:spPr>
          <a:xfrm>
            <a:off x="2607825" y="2975325"/>
            <a:ext cx="1252200" cy="1262100"/>
          </a:xfrm>
          <a:prstGeom prst="rect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Noun: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football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4125675" y="2975325"/>
            <a:ext cx="1252200" cy="1262100"/>
          </a:xfrm>
          <a:prstGeom prst="rect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Symbol: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#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1" name="Google Shape;91;p15"/>
          <p:cNvSpPr txBox="1"/>
          <p:nvPr/>
        </p:nvSpPr>
        <p:spPr>
          <a:xfrm>
            <a:off x="5643525" y="2975325"/>
            <a:ext cx="2383200" cy="1262100"/>
          </a:xfrm>
          <a:prstGeom prst="rect">
            <a:avLst/>
          </a:prstGeom>
          <a:solidFill>
            <a:srgbClr val="A1BE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Activity: 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Varela Round"/>
                <a:ea typeface="Varela Round"/>
                <a:cs typeface="Varela Round"/>
                <a:sym typeface="Varela Round"/>
              </a:rPr>
              <a:t>reading21Footballs$$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