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71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73" r:id="rId13"/>
    <p:sldId id="274" r:id="rId14"/>
    <p:sldId id="27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9911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10/4/2022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descriptions should be brief.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descriptions should be brief.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89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 objectives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At the end of this lesson, you will be able 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Save files to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Move files to different locations on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Share files on the team Web server.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B302-F4DC-4547-9C74-CF794137D16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65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4E708F12-96AD-4ED4-8132-A78F5E42C1F5}" type="datetime1">
              <a:rPr lang="en-US" smtClean="0"/>
              <a:pPr/>
              <a:t>10/4/2022</a:t>
            </a:fld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dirty="0"/>
              <a:t>Add a footer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C20F09E4-6EA4-4BF3-9FC8-FF40373B88E6}" type="datetime1">
              <a:rPr lang="en-US" smtClean="0"/>
              <a:pPr/>
              <a:t>10/4/2022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e-file-providers/filing-information-returns-electronically-fir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e-file-providers/filing-information-returns-electronically-fi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Transmitter Control Codes (TCC)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</a:t>
            </a:r>
          </a:p>
          <a:p>
            <a:r>
              <a:rPr lang="en-US" dirty="0" smtClean="0"/>
              <a:t>Penny Rucker and Bryan Janson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9917"/>
            <a:ext cx="10972800" cy="1066800"/>
          </a:xfrm>
        </p:spPr>
        <p:txBody>
          <a:bodyPr/>
          <a:lstStyle/>
          <a:p>
            <a:r>
              <a:rPr lang="en-US" dirty="0" smtClean="0"/>
              <a:t>When you click view/edit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673" y="1268053"/>
            <a:ext cx="9856124" cy="508009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9177252" y="3044253"/>
            <a:ext cx="1271846" cy="46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484823" y="5882640"/>
            <a:ext cx="1271846" cy="46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4015" y="3184672"/>
            <a:ext cx="1145771" cy="165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9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412" y="1547812"/>
            <a:ext cx="9401175" cy="37623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9917"/>
            <a:ext cx="10972800" cy="1066800"/>
          </a:xfrm>
        </p:spPr>
        <p:txBody>
          <a:bodyPr/>
          <a:lstStyle/>
          <a:p>
            <a:r>
              <a:rPr lang="en-US" dirty="0" smtClean="0"/>
              <a:t>When you click view/edit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042565" y="2865120"/>
            <a:ext cx="1271846" cy="46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63244" y="4626442"/>
            <a:ext cx="1271846" cy="46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4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621" y="1436717"/>
            <a:ext cx="9429750" cy="3981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9917"/>
            <a:ext cx="10972800" cy="1066800"/>
          </a:xfrm>
        </p:spPr>
        <p:txBody>
          <a:bodyPr/>
          <a:lstStyle/>
          <a:p>
            <a:r>
              <a:rPr lang="en-US" dirty="0" smtClean="0"/>
              <a:t>When you click view/edit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991793" y="2347945"/>
            <a:ext cx="2606039" cy="46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346277" y="2115188"/>
            <a:ext cx="1271846" cy="578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25338" y="4104702"/>
            <a:ext cx="324197" cy="3924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621" y="1436717"/>
            <a:ext cx="9429750" cy="3981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9917"/>
            <a:ext cx="10972800" cy="1066800"/>
          </a:xfrm>
        </p:spPr>
        <p:txBody>
          <a:bodyPr/>
          <a:lstStyle/>
          <a:p>
            <a:r>
              <a:rPr lang="en-US" dirty="0" smtClean="0"/>
              <a:t>When you click CONTINUE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991793" y="2347945"/>
            <a:ext cx="2606039" cy="46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346277" y="2115188"/>
            <a:ext cx="1271846" cy="578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25338" y="4104702"/>
            <a:ext cx="324197" cy="3924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 rot="9623904">
            <a:off x="4307498" y="46472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7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813" y="1221970"/>
            <a:ext cx="8847339" cy="5361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9917"/>
            <a:ext cx="10972800" cy="1066800"/>
          </a:xfrm>
        </p:spPr>
        <p:txBody>
          <a:bodyPr/>
          <a:lstStyle/>
          <a:p>
            <a:r>
              <a:rPr lang="en-US" dirty="0" smtClean="0"/>
              <a:t>When you click CONTINUE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 rot="10800000">
            <a:off x="9481946" y="2252747"/>
            <a:ext cx="1008716" cy="4790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78303" y="2252747"/>
            <a:ext cx="5389246" cy="390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55376" y="2302623"/>
            <a:ext cx="465513" cy="83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990407" y="2455024"/>
            <a:ext cx="1108364" cy="74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6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listening!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the experiences that we had in completing the project</a:t>
            </a:r>
          </a:p>
          <a:p>
            <a:endParaRPr lang="en-US" dirty="0"/>
          </a:p>
          <a:p>
            <a:r>
              <a:rPr lang="en-US" dirty="0" smtClean="0"/>
              <a:t>Others may have more/less information – feel free to share with each other</a:t>
            </a:r>
          </a:p>
          <a:p>
            <a:endParaRPr lang="en-US" dirty="0"/>
          </a:p>
          <a:p>
            <a:r>
              <a:rPr lang="en-US" dirty="0" smtClean="0"/>
              <a:t>I am sure none of us have all the knowledge or all the answers but we ar</a:t>
            </a:r>
            <a:r>
              <a:rPr lang="en-US" dirty="0" smtClean="0"/>
              <a:t>e all willing to help each other and that is how we make it!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4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Beginning in September 2022, access to the IR-TCC application to update</a:t>
            </a:r>
            <a:endParaRPr lang="en-US" dirty="0"/>
          </a:p>
          <a:p>
            <a:r>
              <a:rPr lang="en-US" dirty="0" smtClean="0"/>
              <a:t>Need to create an “ID.me” account</a:t>
            </a:r>
            <a:endParaRPr lang="en-US" dirty="0"/>
          </a:p>
          <a:p>
            <a:r>
              <a:rPr lang="en-US" dirty="0" smtClean="0"/>
              <a:t>Need driver’s license number to do this</a:t>
            </a:r>
            <a:endParaRPr lang="en-US" dirty="0"/>
          </a:p>
          <a:p>
            <a:r>
              <a:rPr lang="en-US" dirty="0" smtClean="0"/>
              <a:t>Two official contacts from the district is necessary and both have to do an </a:t>
            </a:r>
            <a:r>
              <a:rPr lang="en-US" dirty="0"/>
              <a:t>“ID.me” </a:t>
            </a:r>
            <a:r>
              <a:rPr lang="en-US" dirty="0" smtClean="0"/>
              <a:t>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Let’s get started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Website:  </a:t>
            </a:r>
            <a:r>
              <a:rPr lang="en-US" sz="2000" u="sng" dirty="0">
                <a:hlinkClick r:id="rId3"/>
              </a:rPr>
              <a:t>https://www.irs.gov/e-file-providers/filing-information-returns-electronically-fire</a:t>
            </a:r>
            <a:endParaRPr lang="en-US" sz="2000" dirty="0" smtClean="0"/>
          </a:p>
          <a:p>
            <a:pPr lvl="1"/>
            <a:r>
              <a:rPr lang="en-US" dirty="0" smtClean="0"/>
              <a:t>Then click link for “Access IR Application for TCC”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Your screen may look a little different – see next slide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1599" y="3435408"/>
            <a:ext cx="5724525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get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Website:  </a:t>
            </a:r>
            <a:r>
              <a:rPr lang="en-US" sz="2000" u="sng" dirty="0">
                <a:hlinkClick r:id="rId3"/>
              </a:rPr>
              <a:t>https://www.irs.gov/e-file-providers/filing-information-returns-electronically-fire</a:t>
            </a:r>
            <a:endParaRPr lang="en-US" sz="2000" dirty="0" smtClean="0"/>
          </a:p>
          <a:p>
            <a:pPr lvl="1"/>
            <a:r>
              <a:rPr lang="en-US" dirty="0" smtClean="0"/>
              <a:t>Then click link for “Access IR Application for TCC”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1599" y="3435408"/>
            <a:ext cx="5724525" cy="2381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887" y="1209501"/>
            <a:ext cx="11706225" cy="517207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8842837" y="5020886"/>
            <a:ext cx="2844858" cy="399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9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Account Needed:</a:t>
            </a:r>
            <a:r>
              <a:rPr lang="en-US" dirty="0" smtClean="0"/>
              <a:t>  We need an “ID.me” account created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90987" y="2592388"/>
            <a:ext cx="4010025" cy="363855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341716" y="318377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369917"/>
            <a:ext cx="10972800" cy="1066800"/>
          </a:xfrm>
        </p:spPr>
        <p:txBody>
          <a:bodyPr/>
          <a:lstStyle/>
          <a:p>
            <a:r>
              <a:rPr lang="en-US" u="sng" dirty="0" smtClean="0"/>
              <a:t>How To</a:t>
            </a:r>
            <a:r>
              <a:rPr lang="en-US" dirty="0" smtClean="0"/>
              <a:t>: just follow the “ID.me” process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sz="half" idx="1"/>
          </p:nvPr>
        </p:nvSpPr>
        <p:spPr>
          <a:xfrm>
            <a:off x="534785" y="1312095"/>
            <a:ext cx="5384800" cy="5130269"/>
          </a:xfrm>
        </p:spPr>
        <p:txBody>
          <a:bodyPr/>
          <a:lstStyle/>
          <a:p>
            <a:r>
              <a:rPr lang="en-US" dirty="0" smtClean="0"/>
              <a:t>Note that the account is created with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From here you create your account as noted</a:t>
            </a:r>
          </a:p>
          <a:p>
            <a:endParaRPr lang="en-US" dirty="0"/>
          </a:p>
          <a:p>
            <a:r>
              <a:rPr lang="en-US" dirty="0" smtClean="0"/>
              <a:t>It will send you an email to your email address and do verification and validation checks</a:t>
            </a:r>
          </a:p>
          <a:p>
            <a:endParaRPr lang="en-US" dirty="0"/>
          </a:p>
          <a:p>
            <a:r>
              <a:rPr lang="en-US" dirty="0" smtClean="0"/>
              <a:t>It will want personal identification information</a:t>
            </a:r>
          </a:p>
          <a:p>
            <a:endParaRPr lang="en-US" dirty="0"/>
          </a:p>
          <a:p>
            <a:r>
              <a:rPr lang="en-US" dirty="0" smtClean="0"/>
              <a:t>It will need a phone number for authentication so make sure it is a cell phone number that you have on you or office number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2612" y="1205344"/>
            <a:ext cx="3839788" cy="54780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6892" y="1674045"/>
            <a:ext cx="34575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03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Problems with the “ID.me” account set up: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having any problems the best phone number to get help that I have found is:</a:t>
            </a:r>
          </a:p>
          <a:p>
            <a:pPr lvl="1"/>
            <a:r>
              <a:rPr lang="en-US" dirty="0" smtClean="0"/>
              <a:t>(866) 455- 7438</a:t>
            </a:r>
          </a:p>
          <a:p>
            <a:pPr marL="411480" lvl="1" indent="0">
              <a:buNone/>
            </a:pPr>
            <a:endParaRPr lang="en-US" dirty="0"/>
          </a:p>
          <a:p>
            <a:r>
              <a:rPr lang="en-US" dirty="0"/>
              <a:t>Allow time for </a:t>
            </a: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89" y="254475"/>
            <a:ext cx="10972800" cy="1066800"/>
          </a:xfrm>
        </p:spPr>
        <p:txBody>
          <a:bodyPr/>
          <a:lstStyle/>
          <a:p>
            <a:r>
              <a:rPr lang="en-US" dirty="0" smtClean="0"/>
              <a:t>Select Your Organization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89" y="1108001"/>
            <a:ext cx="10491267" cy="544990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631768" y="5644342"/>
            <a:ext cx="914400" cy="46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8779" y="983673"/>
            <a:ext cx="2673926" cy="46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822576" y="5644342"/>
            <a:ext cx="895003" cy="46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8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8106"/>
            <a:ext cx="10972800" cy="1066800"/>
          </a:xfrm>
        </p:spPr>
        <p:txBody>
          <a:bodyPr/>
          <a:lstStyle/>
          <a:p>
            <a:r>
              <a:rPr lang="en-US" dirty="0" smtClean="0"/>
              <a:t>After completing all prompts: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96395"/>
            <a:ext cx="9739745" cy="537439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914401" y="3983592"/>
            <a:ext cx="1271846" cy="46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4444" y="4108283"/>
            <a:ext cx="803563" cy="340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708967" y="3865418"/>
            <a:ext cx="803563" cy="5836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859087" y="4186355"/>
            <a:ext cx="914400" cy="18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.potx" id="{7B9FCAFE-DDE5-4198-9987-54DFCAD80598}" vid="{6015A8B0-C387-4E39-945C-0F39E3EB10B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1321</TotalTime>
  <Words>428</Words>
  <Application>Microsoft Office PowerPoint</Application>
  <PresentationFormat>Widescreen</PresentationFormat>
  <Paragraphs>67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Georgia</vt:lpstr>
      <vt:lpstr>Wingdings</vt:lpstr>
      <vt:lpstr>Wingdings 2</vt:lpstr>
      <vt:lpstr>Training presentation</vt:lpstr>
      <vt:lpstr>Transmitter Control Codes (TCC)</vt:lpstr>
      <vt:lpstr>Introduction</vt:lpstr>
      <vt:lpstr>Let’s get started</vt:lpstr>
      <vt:lpstr>Let’s get started</vt:lpstr>
      <vt:lpstr>Account Needed:  We need an “ID.me” account created</vt:lpstr>
      <vt:lpstr>How To: just follow the “ID.me” process</vt:lpstr>
      <vt:lpstr>Problems with the “ID.me” account set up:</vt:lpstr>
      <vt:lpstr>Select Your Organization</vt:lpstr>
      <vt:lpstr>After completing all prompts:</vt:lpstr>
      <vt:lpstr>When you click view/edit</vt:lpstr>
      <vt:lpstr>When you click view/edit</vt:lpstr>
      <vt:lpstr>When you click view/edit</vt:lpstr>
      <vt:lpstr>When you click CONTINUE</vt:lpstr>
      <vt:lpstr>When you click CONTINUE</vt:lpstr>
      <vt:lpstr>Thanks for listening!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Transmitter Control Codes (TCC)</dc:title>
  <dc:creator>PENNY RUCKER</dc:creator>
  <cp:lastModifiedBy>PENNY RUCKER</cp:lastModifiedBy>
  <cp:revision>11</cp:revision>
  <dcterms:created xsi:type="dcterms:W3CDTF">2022-10-04T14:57:48Z</dcterms:created>
  <dcterms:modified xsi:type="dcterms:W3CDTF">2022-10-05T12:58:57Z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